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
<Relationships xmlns="http://schemas.openxmlformats.org/package/2006/relationships">
<Relationship Id="rId1" Target="ppt/presentation.xml" Type="http://schemas.openxmlformats.org/officeDocument/2006/relationships/officeDocument"/>
<Relationship Id="rId2" Target="docProps/thumbnail.jpeg" Type="http://schemas.openxmlformats.org/package/2006/relationships/metadata/thumbnail"/>
<Relationship Id="rId3" Target="docProps/core.xml" Type="http://schemas.openxmlformats.org/package/2006/relationships/metadata/core-properties"/>
<Relationship Id="rId4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/>
    <p:restoredTop sz="94617"/>
  </p:normalViewPr>
  <p:slideViewPr>
    <p:cSldViewPr snapToGrid="0" snapToObjects="1">
      <p:cViewPr varScale="1">
        <p:scale>
          <a:sx n="83" d="100"/>
          <a:sy n="83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no"?>
<Relationships xmlns="http://schemas.openxmlformats.org/package/2006/relationships">
<Relationship Id="rId1" Target="slideMasters/slideMaster1.xml" Type="http://schemas.openxmlformats.org/officeDocument/2006/relationships/slideMaster"/>
<Relationship Id="rId2" Target="slides/slide1.xml" Type="http://schemas.openxmlformats.org/officeDocument/2006/relationships/slide"/>
<Relationship Id="rId3" Target="presProps.xml" Type="http://schemas.openxmlformats.org/officeDocument/2006/relationships/presProps"/>
<Relationship Id="rId4" Target="viewProps.xml" Type="http://schemas.openxmlformats.org/officeDocument/2006/relationships/viewProps"/>
<Relationship Id="rId5" Target="theme/theme1.xml" Type="http://schemas.openxmlformats.org/officeDocument/2006/relationships/theme"/>
<Relationship Id="rId6" Target="tableStyles.xml" Type="http://schemas.openxmlformats.org/officeDocument/2006/relationships/tableStyles"/>
</Relationships>

</file>

<file path=ppt/slideLayouts/_rels/slideLayout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549B2-4147-8547-B8A4-E1844B04A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8A0936-205D-024E-A66F-8B84A1C35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7E892B-9FE4-6A44-ADC6-51BE285D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7B68E8-D461-3D46-AD16-4C99A0E7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5B0BF6-C2EE-5F41-9AF4-DDA53082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19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A1D97-E655-BC48-BE9C-E207F1DD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38C1FE-91C2-EB43-9CBD-1AB11965A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A22559-2E22-8F48-AA82-E9003EB4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A5F69F-72ED-C44D-B4FB-817489C3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519C7-591E-2647-BC1E-61C72363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82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D0B728-A2DE-4A45-B9D3-F6F7B7E81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08B221-9090-E146-A1AA-1BBBADBA2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FC2190-8F4B-0046-B300-B3A87CD6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9CE6EC-5AEE-7340-9CAA-2B0A68DD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DCD3FF-9A3E-4D4E-A65A-FDF5AB05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79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591A8-1E76-FB47-8ABD-CEA68C49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1787B-D869-7F44-87FE-36CFBA783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F070CD-5C6B-784E-9565-401DB382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F30217-3FCE-8948-90C8-6E95FAEA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1D854-7780-1140-809C-1EA57CCD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29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D2595-625A-6B4D-B4CB-83B85214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F6CCF1-0B65-5441-BE15-8DBF57149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F56EB-401C-BF4C-9809-352F0DE5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D446F4-B11D-BF47-B8AB-ED7DCD4D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9DD1D1-0E6C-1148-8729-AB6AFCF4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89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401B7-E645-9B4A-B31F-9AD2B6BD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F5C67F-B42D-5D40-BCEE-2F1F3AFBF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23D91E-F724-904F-A609-901A8AC52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6CDA72-D2FD-6F4F-B96A-E4B6D681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B01A36-4AE1-794D-83B7-0D2B4E36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C6A263-02E6-104F-B683-F2E1035D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2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99B18-A2DB-444C-AF61-3C283075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F4A6F2-456E-FB41-A1A5-88F5CA19F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BD273E-C241-0840-A3B2-2F8A6E417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166144-B019-EC46-A28F-88A427EA5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9B287C-D422-3342-BCAB-9EB0128DE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C7D61D-5A59-A048-AE92-84805CF8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797103-6B29-3A4D-B77F-3B9C8695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A055B4-925E-CE40-A40C-12718FC9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11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D665C-C9AA-824F-A08A-193D23F3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231F4E-C3BC-1343-83F4-80C8A384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552EEC-B5EE-4040-B4BF-138F8ECA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4FCC18-3496-D642-A2A7-58DAFE7F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30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C43D68-91B7-B444-A070-3C015A2D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1DA3BA-FE0F-8C48-A449-2B69D602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D33088-B4BE-334A-A48D-68A55BC1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24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E3BEB-A650-E647-A622-98D781FD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B73C68-1A42-8044-9C4C-7DDDC7F63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5321AB-CE27-0840-B206-62C77DDC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AC5A83-D4C0-E043-8B08-8018BE90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DCECA-08D2-3348-9595-428BBDC8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94EAFE-0923-334D-B7F3-E03AE482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3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C8B5A-2D10-3C4C-A389-DF781579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EDD62B-171A-3640-B431-110A81314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076D1C-7602-6C49-8FB7-090EE05DA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921DE2-3EF4-4749-97AE-2742A8A0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4FD3-E773-824E-A2AB-EC797C69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B47F5C-BA5F-774D-A639-89A1BC81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229559"/>
      </p:ext>
    </p:extLst>
  </p:cSld>
  <p:clrMapOvr>
    <a:masterClrMapping/>
  </p:clrMapOvr>
</p:sldLayout>
</file>

<file path=ppt/slideMasters/_rels/slideMaster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10" Target="../slideLayouts/slideLayout10.xml" Type="http://schemas.openxmlformats.org/officeDocument/2006/relationships/slideLayout"/>
<Relationship Id="rId11" Target="../slideLayouts/slideLayout11.xml" Type="http://schemas.openxmlformats.org/officeDocument/2006/relationships/slideLayout"/>
<Relationship Id="rId12" Target="../theme/theme1.xml" Type="http://schemas.openxmlformats.org/officeDocument/2006/relationships/theme"/>
<Relationship Id="rId2" Target="../slideLayouts/slideLayout2.xml" Type="http://schemas.openxmlformats.org/officeDocument/2006/relationships/slideLayout"/>
<Relationship Id="rId3" Target="../slideLayouts/slideLayout3.xml" Type="http://schemas.openxmlformats.org/officeDocument/2006/relationships/slideLayout"/>
<Relationship Id="rId4" Target="../slideLayouts/slideLayout4.xml" Type="http://schemas.openxmlformats.org/officeDocument/2006/relationships/slideLayout"/>
<Relationship Id="rId5" Target="../slideLayouts/slideLayout5.xml" Type="http://schemas.openxmlformats.org/officeDocument/2006/relationships/slideLayout"/>
<Relationship Id="rId6" Target="../slideLayouts/slideLayout6.xml" Type="http://schemas.openxmlformats.org/officeDocument/2006/relationships/slideLayout"/>
<Relationship Id="rId7" Target="../slideLayouts/slideLayout7.xml" Type="http://schemas.openxmlformats.org/officeDocument/2006/relationships/slideLayout"/>
<Relationship Id="rId8" Target="../slideLayouts/slideLayout8.xml" Type="http://schemas.openxmlformats.org/officeDocument/2006/relationships/slideLayout"/>
<Relationship Id="rId9" Target="../slideLayouts/slideLayout9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54D840-E32A-8443-A7D7-6658BBFF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5F598B-FED2-EF42-AD26-56077A1C4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694D63-585C-1148-A36D-2749B7CF6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C9D8A-C4B0-7148-9680-E5C53D2A2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725AA7-17A1-234E-8BC9-707914762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5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2" Target="../media/image1.JPG" Type="http://schemas.openxmlformats.org/officeDocument/2006/relationships/image"/>
<Relationship Id="rId3" Target="../media/image2.tiff" Type="http://schemas.openxmlformats.org/officeDocument/2006/relationships/image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35FD3-9E85-5B42-9480-53DC7A489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A57334-F30F-6742-8EA9-10C49C0A1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04125C-2908-4E4C-9CA2-BB5DC21D9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521824-6B7B-7443-9154-B6420E3433B6}"/>
              </a:ext>
            </a:extLst>
          </p:cNvPr>
          <p:cNvSpPr/>
          <p:nvPr/>
        </p:nvSpPr>
        <p:spPr>
          <a:xfrm>
            <a:off x="-261257" y="-489857"/>
            <a:ext cx="12462601" cy="74900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3B79BA-EFD2-D248-9CA1-99A09ABCB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7" y="142203"/>
            <a:ext cx="3047999" cy="621792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DFB84F3-E786-C74D-8563-B395F8535C9B}"/>
              </a:ext>
            </a:extLst>
          </p:cNvPr>
          <p:cNvCxnSpPr>
            <a:cxnSpLocks/>
          </p:cNvCxnSpPr>
          <p:nvPr/>
        </p:nvCxnSpPr>
        <p:spPr>
          <a:xfrm>
            <a:off x="3158836" y="485522"/>
            <a:ext cx="9033164" cy="0"/>
          </a:xfrm>
          <a:prstGeom prst="line">
            <a:avLst/>
          </a:prstGeom>
          <a:ln w="38100">
            <a:solidFill>
              <a:srgbClr val="00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E1F46978-D1A2-BA4D-BA26-642CEF1BDDF1}"/>
              </a:ext>
            </a:extLst>
          </p:cNvPr>
          <p:cNvSpPr/>
          <p:nvPr/>
        </p:nvSpPr>
        <p:spPr>
          <a:xfrm>
            <a:off x="7973291" y="6394459"/>
            <a:ext cx="3406702" cy="391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s-ES" sz="2000" b="1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es-ES" sz="2000" b="1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226.000 m m²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300A32D-55CB-E147-93B9-3568532A60F2}"/>
              </a:ext>
            </a:extLst>
          </p:cNvPr>
          <p:cNvSpPr/>
          <p:nvPr/>
        </p:nvSpPr>
        <p:spPr>
          <a:xfrm>
            <a:off x="4280165" y="1103794"/>
            <a:ext cx="4193777" cy="5180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San Fernando </a:t>
            </a:r>
            <a:r>
              <a:rPr lang="es-ES" sz="2800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Shipyard</a:t>
            </a:r>
            <a:endParaRPr lang="es-ES" sz="2800" dirty="0">
              <a:latin typeface="Graphik" panose="020B050303020206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BABB5C8-D647-2B4F-B210-8B8AA5DCF7CC}"/>
              </a:ext>
            </a:extLst>
          </p:cNvPr>
          <p:cNvSpPr/>
          <p:nvPr/>
        </p:nvSpPr>
        <p:spPr>
          <a:xfrm>
            <a:off x="676102" y="2113431"/>
            <a:ext cx="4965468" cy="295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Spring 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775 m.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Maximum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lifting 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200 Tm.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Stands: 3 stands (136 m x 18 m), (136 m x 21 m), (136 m x 23 m)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Cranes and 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gantry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gantry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crane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of 400 Tm.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4 cranes (1 of 120 Tm and 3 of 50 Tm)</a:t>
            </a:r>
            <a:endParaRPr lang="es-ES" dirty="0">
              <a:effectLst/>
              <a:latin typeface="Graphik" panose="020B050303020206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8E643D-FFFC-B64F-9687-E399064D61B7}"/>
              </a:ext>
            </a:extLst>
          </p:cNvPr>
          <p:cNvSpPr txBox="1"/>
          <p:nvPr/>
        </p:nvSpPr>
        <p:spPr>
          <a:xfrm>
            <a:off x="6317672" y="2122440"/>
            <a:ext cx="4754881" cy="3956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Manufacturing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27,693 m²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Steel workshop: 4.100 m2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Pre-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fabrication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5,824 m2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Pre-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assembly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7,000 m2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Tubes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workshop: 1,700 m2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Module workshop: 2,700 m2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workshop: 790 m2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Plastic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workshop: 4,422 m2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Auxiliary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warehouse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457 m2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Paint 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booths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700 m2</a:t>
            </a:r>
            <a:endParaRPr lang="es-ES" dirty="0">
              <a:effectLst/>
              <a:latin typeface="Graphik" panose="020B050303020206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13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/>
  <PresentationFormat>Panorámica</PresentationFormat>
  <Paragraphs>18</Paragraphs>
  <Slides>1</Slides>
  <Notes>0</Notes>
  <HiddenSlides>0</HiddenSlides>
  <MMClips>0</MMClips>
  <ScaleCrop>false</ScaleCrop>
  <HeadingPairs>
    <vt:vector baseType="variant" size="6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baseType="lpstr" size="7">
      <vt:lpstr>Arial</vt:lpstr>
      <vt:lpstr>Calibri</vt:lpstr>
      <vt:lpstr>Calibri Light</vt:lpstr>
      <vt:lpstr>Graphik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16.0014</AppVersion>
  <Template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revision>0</cp:revision>
</cp:coreProperties>
</file>